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-5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8733848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439933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95362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9680078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06775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c brow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1A17"/>
      </a:accent1>
      <a:accent2>
        <a:srgbClr val="692621"/>
      </a:accent2>
      <a:accent3>
        <a:srgbClr val="86312A"/>
      </a:accent3>
      <a:accent4>
        <a:srgbClr val="9E3A32"/>
      </a:accent4>
      <a:accent5>
        <a:srgbClr val="BB443B"/>
      </a:accent5>
      <a:accent6>
        <a:srgbClr val="CB615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1070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51</cp:revision>
  <dcterms:created xsi:type="dcterms:W3CDTF">2021-01-25T07:48:22Z</dcterms:created>
  <dcterms:modified xsi:type="dcterms:W3CDTF">2021-01-29T07:12:14Z</dcterms:modified>
</cp:coreProperties>
</file>